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57" r:id="rId7"/>
    <p:sldId id="258" r:id="rId8"/>
    <p:sldId id="259" r:id="rId9"/>
    <p:sldId id="260" r:id="rId10"/>
    <p:sldId id="261" r:id="rId11"/>
    <p:sldId id="275" r:id="rId12"/>
    <p:sldId id="262" r:id="rId13"/>
    <p:sldId id="274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0AABA7-92CE-4754-89C6-532C20CC9339}" type="datetimeFigureOut">
              <a:rPr lang="en-US" smtClean="0"/>
              <a:t>5/1/2011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100D61D-3A51-4CFE-A862-693FB3FB551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juguemo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Sequence of Tenses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SPA2020 Intermediate Spanish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/>
              <a:t>Ricardo </a:t>
            </a:r>
            <a:r>
              <a:rPr lang="en-US" sz="6000" dirty="0" err="1" smtClean="0"/>
              <a:t>va</a:t>
            </a:r>
            <a:r>
              <a:rPr lang="en-US" sz="6000" dirty="0" smtClean="0"/>
              <a:t> a </a:t>
            </a:r>
            <a:r>
              <a:rPr lang="en-US" sz="6000" dirty="0" err="1" smtClean="0"/>
              <a:t>correr</a:t>
            </a:r>
            <a:r>
              <a:rPr lang="en-US" sz="6000" dirty="0" smtClean="0"/>
              <a:t> en el </a:t>
            </a:r>
            <a:r>
              <a:rPr lang="en-US" sz="6000" dirty="0" err="1" smtClean="0"/>
              <a:t>parque</a:t>
            </a:r>
            <a:r>
              <a:rPr lang="en-US" sz="6000" dirty="0" smtClean="0"/>
              <a:t> </a:t>
            </a:r>
            <a:r>
              <a:rPr lang="en-US" sz="6000" dirty="0" err="1" smtClean="0"/>
              <a:t>hasta</a:t>
            </a:r>
            <a:r>
              <a:rPr lang="en-US" sz="6000" dirty="0" smtClean="0"/>
              <a:t> </a:t>
            </a:r>
            <a:r>
              <a:rPr lang="en-US" sz="6000" dirty="0" err="1" smtClean="0"/>
              <a:t>que</a:t>
            </a:r>
            <a:r>
              <a:rPr lang="en-US" sz="6000" dirty="0" smtClean="0"/>
              <a:t> se __ . </a:t>
            </a:r>
            <a:r>
              <a:rPr lang="es-EC" sz="6000" dirty="0" smtClean="0"/>
              <a:t>(cansa/canse)</a:t>
            </a:r>
            <a:endParaRPr lang="en-US" sz="6000" dirty="0" smtClean="0"/>
          </a:p>
          <a:p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477000" y="38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838200" y="43434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1219200" y="457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553200" y="33528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6000" dirty="0" smtClean="0"/>
              <a:t>Adriana y Claudia </a:t>
            </a:r>
            <a:r>
              <a:rPr lang="es-ES" sz="6000" dirty="0" smtClean="0"/>
              <a:t>habrían adelgazado si _______ (</a:t>
            </a:r>
            <a:r>
              <a:rPr lang="es-ES" sz="6000" dirty="0" smtClean="0"/>
              <a:t>comer) menos todos los días. </a:t>
            </a:r>
          </a:p>
          <a:p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400800" y="5334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762000" y="52578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990600" y="38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096000" y="4648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C" sz="6000" dirty="0" smtClean="0"/>
              <a:t>Después de que __ al cine, quiero comer algo.  (</a:t>
            </a:r>
            <a:r>
              <a:rPr lang="en-US" sz="6000" dirty="0" err="1" smtClean="0"/>
              <a:t>vamos</a:t>
            </a:r>
            <a:r>
              <a:rPr lang="en-US" sz="6000" dirty="0" smtClean="0"/>
              <a:t>/</a:t>
            </a:r>
            <a:r>
              <a:rPr lang="en-US" sz="6000" dirty="0" err="1" smtClean="0"/>
              <a:t>vayamos</a:t>
            </a:r>
            <a:r>
              <a:rPr lang="en-US" sz="6000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400800" y="5334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838200" y="4648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990600" y="38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477000" y="419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6000" dirty="0" smtClean="0"/>
              <a:t>Álex tiene amigos que </a:t>
            </a:r>
            <a:r>
              <a:rPr lang="es-ES" sz="6000" dirty="0" smtClean="0"/>
              <a:t>____________ (</a:t>
            </a:r>
            <a:r>
              <a:rPr lang="es-ES" sz="6000" dirty="0" smtClean="0"/>
              <a:t>estudiar) en la UNAM.</a:t>
            </a:r>
            <a:endParaRPr lang="en-US" sz="6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6000" dirty="0" smtClean="0"/>
              <a:t>Roberto es el chico que </a:t>
            </a:r>
            <a:r>
              <a:rPr lang="es-ES" sz="6000" dirty="0" smtClean="0"/>
              <a:t>________ (</a:t>
            </a:r>
            <a:r>
              <a:rPr lang="es-ES" sz="6000" dirty="0" smtClean="0"/>
              <a:t>trabajar) en el periódico universitario.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6000" dirty="0" smtClean="0"/>
              <a:t>Álex y yo buscamos aspirantes que </a:t>
            </a:r>
            <a:r>
              <a:rPr lang="es-ES" sz="6000" dirty="0" smtClean="0"/>
              <a:t>_________ (</a:t>
            </a:r>
            <a:r>
              <a:rPr lang="es-ES" sz="6000" dirty="0" smtClean="0"/>
              <a:t>saber) usar bases de datos. </a:t>
            </a:r>
          </a:p>
          <a:p>
            <a:endParaRPr lang="es-E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6000" dirty="0" smtClean="0"/>
              <a:t>¿Conoces a alguien que </a:t>
            </a:r>
            <a:r>
              <a:rPr lang="es-ES" sz="6000" dirty="0" smtClean="0"/>
              <a:t>__________ (</a:t>
            </a:r>
            <a:r>
              <a:rPr lang="es-ES" sz="6000" dirty="0" smtClean="0"/>
              <a:t>hablar) más de cuatro idiomas?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6000" dirty="0" smtClean="0"/>
              <a:t>El amigo de Inés es un abogado que </a:t>
            </a:r>
            <a:r>
              <a:rPr lang="es-ES" sz="6000" dirty="0" smtClean="0"/>
              <a:t>__________ (</a:t>
            </a:r>
            <a:r>
              <a:rPr lang="es-ES" sz="6000" dirty="0" smtClean="0"/>
              <a:t>tener) muchos casos.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6000" dirty="0" smtClean="0"/>
              <a:t>La señora Vives dice que no hay nadie </a:t>
            </a:r>
            <a:r>
              <a:rPr lang="es-ES" sz="6000" dirty="0" smtClean="0"/>
              <a:t>que ________ </a:t>
            </a:r>
            <a:r>
              <a:rPr lang="es-ES" sz="6000" dirty="0" smtClean="0"/>
              <a:t>(cocinar) mejor que ella.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sz="6000" dirty="0" smtClean="0"/>
              <a:t>Javier y yo somos artistas que </a:t>
            </a:r>
            <a:r>
              <a:rPr lang="es-ES" sz="6000" dirty="0" smtClean="0"/>
              <a:t>___________ (</a:t>
            </a:r>
            <a:r>
              <a:rPr lang="es-ES" sz="6000" dirty="0" smtClean="0"/>
              <a:t>dibujar) muy bien.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</a:t>
            </a:r>
            <a:r>
              <a:rPr lang="en-US" dirty="0" smtClean="0"/>
              <a:t>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Does the sentence have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</a:p>
          <a:p>
            <a:pPr lvl="1"/>
            <a:r>
              <a:rPr lang="en-US" dirty="0" smtClean="0"/>
              <a:t>Yes- what tense is given?</a:t>
            </a:r>
          </a:p>
          <a:p>
            <a:pPr lvl="2"/>
            <a:r>
              <a:rPr lang="en-US" dirty="0" smtClean="0"/>
              <a:t>Si Present			</a:t>
            </a:r>
            <a:r>
              <a:rPr lang="en-US" dirty="0" err="1" smtClean="0"/>
              <a:t>Present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dirty="0" smtClean="0"/>
              <a:t>				Future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dirty="0" smtClean="0"/>
              <a:t>				Near Future</a:t>
            </a:r>
          </a:p>
          <a:p>
            <a:pPr lvl="2">
              <a:buNone/>
            </a:pPr>
            <a:r>
              <a:rPr lang="en-US" dirty="0" smtClean="0"/>
              <a:t>	</a:t>
            </a:r>
            <a:r>
              <a:rPr lang="en-US" dirty="0" smtClean="0"/>
              <a:t>				Command</a:t>
            </a:r>
          </a:p>
          <a:p>
            <a:pPr lvl="2"/>
            <a:r>
              <a:rPr lang="en-US" dirty="0" smtClean="0"/>
              <a:t>Si Imperfect			</a:t>
            </a:r>
            <a:r>
              <a:rPr lang="en-US" dirty="0" err="1" smtClean="0"/>
              <a:t>Imperfect</a:t>
            </a:r>
            <a:endParaRPr lang="en-US" dirty="0" smtClean="0"/>
          </a:p>
          <a:p>
            <a:pPr lvl="2"/>
            <a:r>
              <a:rPr lang="en-US" dirty="0" smtClean="0"/>
              <a:t>Si Imperfect Subjunctive	Conditional</a:t>
            </a:r>
          </a:p>
          <a:p>
            <a:pPr lvl="2"/>
            <a:r>
              <a:rPr lang="en-US" dirty="0" smtClean="0"/>
              <a:t>Si Pluperfect subjunctive	Conditional Perfect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sz="6000" dirty="0" smtClean="0"/>
              <a:t>Don Francisco quiere un asistente </a:t>
            </a:r>
            <a:r>
              <a:rPr lang="es-ES" sz="6000" dirty="0" smtClean="0"/>
              <a:t>que ________ </a:t>
            </a:r>
            <a:r>
              <a:rPr lang="es-ES" sz="6000" dirty="0" smtClean="0"/>
              <a:t>(vivir) en Quito.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it have a Trigger for the Subjunctive?</a:t>
            </a:r>
          </a:p>
          <a:p>
            <a:pPr lvl="1"/>
            <a:r>
              <a:rPr lang="en-US" dirty="0" smtClean="0"/>
              <a:t>Wish</a:t>
            </a:r>
          </a:p>
          <a:p>
            <a:pPr lvl="1"/>
            <a:r>
              <a:rPr lang="en-US" dirty="0" smtClean="0"/>
              <a:t>Emotion</a:t>
            </a:r>
          </a:p>
          <a:p>
            <a:pPr lvl="1"/>
            <a:r>
              <a:rPr lang="en-US" dirty="0" smtClean="0"/>
              <a:t>Doubt</a:t>
            </a:r>
          </a:p>
          <a:p>
            <a:pPr lvl="1"/>
            <a:r>
              <a:rPr lang="en-US" dirty="0" smtClean="0"/>
              <a:t>Denial</a:t>
            </a:r>
          </a:p>
          <a:p>
            <a:pPr lvl="1"/>
            <a:r>
              <a:rPr lang="en-US" dirty="0" smtClean="0"/>
              <a:t>Impersonal Expression</a:t>
            </a:r>
          </a:p>
          <a:p>
            <a:pPr lvl="1"/>
            <a:r>
              <a:rPr lang="en-US" dirty="0" smtClean="0"/>
              <a:t>Negatives</a:t>
            </a:r>
          </a:p>
          <a:p>
            <a:pPr lvl="1"/>
            <a:r>
              <a:rPr lang="en-US" dirty="0" smtClean="0"/>
              <a:t>God knows what else</a:t>
            </a:r>
          </a:p>
          <a:p>
            <a:pPr lvl="2"/>
            <a:r>
              <a:rPr lang="en-US" dirty="0" smtClean="0"/>
              <a:t>THE CD (Watch Out) or ASPACE (Always)</a:t>
            </a:r>
          </a:p>
          <a:p>
            <a:pPr lvl="1">
              <a:buNone/>
            </a:pPr>
            <a:r>
              <a:rPr lang="en-US" dirty="0" smtClean="0"/>
              <a:t>(STUDY THE LIST OF TRIGGERS!)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What tense is the Trigger/Main Clause?</a:t>
            </a:r>
          </a:p>
          <a:p>
            <a:pPr lvl="1"/>
            <a:r>
              <a:rPr lang="en-US" dirty="0" smtClean="0"/>
              <a:t>Present</a:t>
            </a:r>
          </a:p>
          <a:p>
            <a:pPr lvl="1"/>
            <a:r>
              <a:rPr lang="en-US" dirty="0" smtClean="0"/>
              <a:t>Future			    Present Subjunctive  OR</a:t>
            </a:r>
          </a:p>
          <a:p>
            <a:pPr lvl="1"/>
            <a:r>
              <a:rPr lang="en-US" dirty="0" smtClean="0"/>
              <a:t>Future Perfect		    Present Perfect Subjunctive</a:t>
            </a:r>
          </a:p>
          <a:p>
            <a:pPr lvl="1"/>
            <a:r>
              <a:rPr lang="en-US" dirty="0" smtClean="0"/>
              <a:t>Command			(</a:t>
            </a:r>
            <a:r>
              <a:rPr lang="en-US" dirty="0" err="1" smtClean="0"/>
              <a:t>haya</a:t>
            </a:r>
            <a:r>
              <a:rPr lang="en-US" dirty="0" smtClean="0"/>
              <a:t> + pp)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Preterit			     Imperfect Subjunctive OR</a:t>
            </a:r>
          </a:p>
          <a:p>
            <a:pPr lvl="1"/>
            <a:r>
              <a:rPr lang="en-US" dirty="0" smtClean="0"/>
              <a:t>Imperfect		     Pluperfect </a:t>
            </a:r>
            <a:r>
              <a:rPr lang="en-US" dirty="0" err="1" smtClean="0"/>
              <a:t>Subjuntive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					 (</a:t>
            </a:r>
            <a:r>
              <a:rPr lang="en-US" dirty="0" err="1" smtClean="0"/>
              <a:t>hubiera</a:t>
            </a:r>
            <a:r>
              <a:rPr lang="en-US" dirty="0" smtClean="0"/>
              <a:t> + pp)</a:t>
            </a:r>
            <a:endParaRPr lang="en-US" dirty="0"/>
          </a:p>
        </p:txBody>
      </p:sp>
      <p:sp>
        <p:nvSpPr>
          <p:cNvPr id="4" name="Chevron 3"/>
          <p:cNvSpPr/>
          <p:nvPr/>
        </p:nvSpPr>
        <p:spPr>
          <a:xfrm>
            <a:off x="3429000" y="2286000"/>
            <a:ext cx="1066800" cy="1676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29000" y="4572000"/>
            <a:ext cx="990600" cy="9144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Remember your  endings!</a:t>
            </a:r>
          </a:p>
          <a:p>
            <a:pPr lvl="1">
              <a:buNone/>
            </a:pPr>
            <a:r>
              <a:rPr lang="en-US" dirty="0" smtClean="0"/>
              <a:t>Practice using </a:t>
            </a:r>
            <a:r>
              <a:rPr lang="en-US" dirty="0" smtClean="0">
                <a:hlinkClick r:id="rId2"/>
              </a:rPr>
              <a:t>www.conjuguemos.com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Use the reference in the back of your textbook</a:t>
            </a:r>
          </a:p>
          <a:p>
            <a:pPr lvl="1">
              <a:buNone/>
            </a:pPr>
            <a:r>
              <a:rPr lang="en-US" dirty="0" smtClean="0"/>
              <a:t>501 Spanish Verbs</a:t>
            </a:r>
          </a:p>
          <a:p>
            <a:pPr lvl="1">
              <a:buNone/>
            </a:pPr>
            <a:r>
              <a:rPr lang="en-US" dirty="0" smtClean="0"/>
              <a:t>Make Study Cards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>
            <a:normAutofit/>
          </a:bodyPr>
          <a:lstStyle/>
          <a:p>
            <a:pPr>
              <a:buNone/>
            </a:pPr>
            <a:r>
              <a:rPr lang="es-EC" sz="6000" dirty="0" smtClean="0"/>
              <a:t>Si  __ a buscarme, tráeme la mochila.  (</a:t>
            </a:r>
            <a:r>
              <a:rPr lang="en-US" sz="6000" dirty="0" err="1" smtClean="0"/>
              <a:t>vienes</a:t>
            </a:r>
            <a:r>
              <a:rPr lang="en-US" sz="6000" dirty="0" smtClean="0"/>
              <a:t>/</a:t>
            </a:r>
            <a:r>
              <a:rPr lang="en-US" sz="6000" dirty="0" err="1" smtClean="0"/>
              <a:t>vinieras</a:t>
            </a:r>
            <a:r>
              <a:rPr lang="en-US" sz="6000" dirty="0" smtClean="0"/>
              <a:t>)</a:t>
            </a:r>
            <a:endParaRPr lang="en-US" sz="6000" dirty="0"/>
          </a:p>
        </p:txBody>
      </p:sp>
      <p:sp>
        <p:nvSpPr>
          <p:cNvPr id="4" name="Rectangular Callout 3"/>
          <p:cNvSpPr/>
          <p:nvPr/>
        </p:nvSpPr>
        <p:spPr>
          <a:xfrm>
            <a:off x="6400800" y="1219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762000" y="51816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1143000" y="12954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477000" y="419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sz="6000" dirty="0" err="1" smtClean="0"/>
              <a:t>Nuestros</a:t>
            </a:r>
            <a:r>
              <a:rPr lang="en-US" sz="6000" dirty="0" smtClean="0"/>
              <a:t> </a:t>
            </a:r>
            <a:r>
              <a:rPr lang="en-US" sz="6000" dirty="0" err="1" smtClean="0"/>
              <a:t>primos</a:t>
            </a:r>
            <a:r>
              <a:rPr lang="en-US" sz="6000" dirty="0" smtClean="0"/>
              <a:t> </a:t>
            </a:r>
            <a:r>
              <a:rPr lang="en-US" sz="6000" dirty="0" err="1" smtClean="0"/>
              <a:t>nos</a:t>
            </a:r>
            <a:r>
              <a:rPr lang="en-US" sz="6000" dirty="0" smtClean="0"/>
              <a:t> </a:t>
            </a:r>
            <a:r>
              <a:rPr lang="en-US" sz="6000" dirty="0" err="1" smtClean="0"/>
              <a:t>llamaron</a:t>
            </a:r>
            <a:r>
              <a:rPr lang="en-US" sz="6000" dirty="0" smtClean="0"/>
              <a:t> </a:t>
            </a:r>
            <a:r>
              <a:rPr lang="en-US" sz="6000" dirty="0" err="1" smtClean="0"/>
              <a:t>después</a:t>
            </a:r>
            <a:r>
              <a:rPr lang="en-US" sz="6000" dirty="0" smtClean="0"/>
              <a:t> de </a:t>
            </a:r>
            <a:r>
              <a:rPr lang="en-US" sz="6000" dirty="0" err="1" smtClean="0"/>
              <a:t>que</a:t>
            </a:r>
            <a:r>
              <a:rPr lang="en-US" sz="6000" dirty="0" smtClean="0"/>
              <a:t> </a:t>
            </a:r>
            <a:r>
              <a:rPr lang="en-US" sz="6000" dirty="0" err="1" smtClean="0"/>
              <a:t>su</a:t>
            </a:r>
            <a:r>
              <a:rPr lang="en-US" sz="6000" dirty="0" smtClean="0"/>
              <a:t> </a:t>
            </a:r>
            <a:r>
              <a:rPr lang="en-US" sz="6000" dirty="0" err="1" smtClean="0"/>
              <a:t>madre</a:t>
            </a:r>
            <a:r>
              <a:rPr lang="en-US" sz="6000" dirty="0" smtClean="0"/>
              <a:t> se __ . (</a:t>
            </a:r>
            <a:r>
              <a:rPr lang="en-US" sz="6000" dirty="0" err="1" smtClean="0"/>
              <a:t>casó</a:t>
            </a:r>
            <a:r>
              <a:rPr lang="en-US" sz="6000" dirty="0" smtClean="0"/>
              <a:t>/</a:t>
            </a:r>
            <a:r>
              <a:rPr lang="en-US" sz="6000" dirty="0" err="1" smtClean="0"/>
              <a:t>casara</a:t>
            </a:r>
            <a:r>
              <a:rPr lang="en-US" sz="6000" dirty="0" smtClean="0"/>
              <a:t>)</a:t>
            </a:r>
          </a:p>
          <a:p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6400800" y="1219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5410200" y="4953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1143000" y="9906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7239000" y="3886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/>
              <a:t>Ricardo y Elena </a:t>
            </a:r>
            <a:r>
              <a:rPr lang="en-US" sz="6000" dirty="0" err="1" smtClean="0"/>
              <a:t>quieren</a:t>
            </a:r>
            <a:r>
              <a:rPr lang="en-US" sz="6000" dirty="0" smtClean="0"/>
              <a:t> </a:t>
            </a:r>
            <a:r>
              <a:rPr lang="en-US" sz="6000" dirty="0" err="1" smtClean="0"/>
              <a:t>que</a:t>
            </a:r>
            <a:r>
              <a:rPr lang="en-US" sz="6000" dirty="0" smtClean="0"/>
              <a:t> </a:t>
            </a:r>
            <a:r>
              <a:rPr lang="en-US" sz="6000" dirty="0" err="1" smtClean="0"/>
              <a:t>ella</a:t>
            </a:r>
            <a:r>
              <a:rPr lang="en-US" sz="6000" dirty="0" smtClean="0"/>
              <a:t> los </a:t>
            </a:r>
            <a:r>
              <a:rPr lang="en-US" sz="6000" dirty="0" err="1" smtClean="0"/>
              <a:t>llame</a:t>
            </a:r>
            <a:r>
              <a:rPr lang="en-US" sz="6000" dirty="0" smtClean="0"/>
              <a:t> en </a:t>
            </a:r>
            <a:r>
              <a:rPr lang="en-US" sz="6000" dirty="0" err="1" smtClean="0"/>
              <a:t>cuanto</a:t>
            </a:r>
            <a:r>
              <a:rPr lang="en-US" sz="6000" dirty="0" smtClean="0"/>
              <a:t> __ . </a:t>
            </a:r>
            <a:r>
              <a:rPr lang="es-EC" sz="6000" dirty="0" smtClean="0"/>
              <a:t>(llega/llegue)</a:t>
            </a:r>
            <a:endParaRPr lang="en-US" sz="6000" dirty="0" smtClean="0"/>
          </a:p>
          <a:p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6400800" y="6096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5029200" y="35052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990600" y="5334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7162800" y="3429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C" sz="6000" dirty="0" smtClean="0"/>
              <a:t>Ustedes se quitaron los abrigos tan pronto como __ . (</a:t>
            </a:r>
            <a:r>
              <a:rPr lang="en-US" sz="6000" dirty="0" err="1" smtClean="0"/>
              <a:t>pudieron</a:t>
            </a:r>
            <a:r>
              <a:rPr lang="en-US" sz="6000" dirty="0" smtClean="0"/>
              <a:t>/</a:t>
            </a:r>
            <a:r>
              <a:rPr lang="en-US" sz="6000" dirty="0" err="1" smtClean="0"/>
              <a:t>pudieran</a:t>
            </a:r>
            <a:r>
              <a:rPr lang="en-US" sz="6000" dirty="0" smtClean="0"/>
              <a:t>)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6400800" y="3048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What’s the trigger?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762000" y="44196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Does the trigger use the Subjunctive?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1143000" y="3810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Is there a “</a:t>
            </a:r>
            <a:r>
              <a:rPr lang="en-US" dirty="0" err="1" smtClean="0"/>
              <a:t>si</a:t>
            </a:r>
            <a:r>
              <a:rPr lang="en-US" dirty="0" smtClean="0"/>
              <a:t>” clause?</a:t>
            </a:r>
            <a:endParaRPr lang="en-US" dirty="0"/>
          </a:p>
        </p:txBody>
      </p:sp>
      <p:sp>
        <p:nvSpPr>
          <p:cNvPr id="7" name="Rectangular Callout 6"/>
          <p:cNvSpPr/>
          <p:nvPr/>
        </p:nvSpPr>
        <p:spPr>
          <a:xfrm>
            <a:off x="6553200" y="4495800"/>
            <a:ext cx="1676400" cy="990600"/>
          </a:xfrm>
          <a:prstGeom prst="wedgeRectCallout">
            <a:avLst>
              <a:gd name="adj1" fmla="val -20833"/>
              <a:gd name="adj2" fmla="val 946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What tense is the trigger in?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</TotalTime>
  <Words>552</Words>
  <Application>Microsoft Office PowerPoint</Application>
  <PresentationFormat>On-screen Show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Sequence of Tenses</vt:lpstr>
      <vt:lpstr>Step One</vt:lpstr>
      <vt:lpstr>Step Two</vt:lpstr>
      <vt:lpstr>Step Three</vt:lpstr>
      <vt:lpstr>Step Four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Merrimack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Sequence of Tenses</dc:title>
  <dc:creator>Merrimack College</dc:creator>
  <cp:lastModifiedBy>Merrimack College</cp:lastModifiedBy>
  <cp:revision>1</cp:revision>
  <dcterms:created xsi:type="dcterms:W3CDTF">2011-05-02T02:41:58Z</dcterms:created>
  <dcterms:modified xsi:type="dcterms:W3CDTF">2011-05-02T03:22:19Z</dcterms:modified>
</cp:coreProperties>
</file>